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4"/>
  </p:notesMasterIdLst>
  <p:sldIdLst>
    <p:sldId id="256" r:id="rId2"/>
    <p:sldId id="278" r:id="rId3"/>
    <p:sldId id="267" r:id="rId4"/>
    <p:sldId id="268" r:id="rId5"/>
    <p:sldId id="269" r:id="rId6"/>
    <p:sldId id="276" r:id="rId7"/>
    <p:sldId id="270" r:id="rId8"/>
    <p:sldId id="277" r:id="rId9"/>
    <p:sldId id="279" r:id="rId10"/>
    <p:sldId id="280" r:id="rId11"/>
    <p:sldId id="281" r:id="rId12"/>
    <p:sldId id="266" r:id="rId1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9677" autoAdjust="0"/>
  </p:normalViewPr>
  <p:slideViewPr>
    <p:cSldViewPr snapToGrid="0">
      <p:cViewPr varScale="1">
        <p:scale>
          <a:sx n="75" d="100"/>
          <a:sy n="75" d="100"/>
        </p:scale>
        <p:origin x="974" y="48"/>
      </p:cViewPr>
      <p:guideLst/>
    </p:cSldViewPr>
  </p:slideViewPr>
  <p:notesTextViewPr>
    <p:cViewPr>
      <p:scale>
        <a:sx n="1" d="1"/>
        <a:sy n="1" d="1"/>
      </p:scale>
      <p:origin x="0" y="-96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DBAE0B-D0C4-4F46-9BA6-F4E4F1DCC9D0}" type="datetimeFigureOut">
              <a:rPr lang="hu-HU" smtClean="0"/>
              <a:t>2025. 01. 09.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A8364-BF70-441D-A709-0A96D19C9F6C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3681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b="1" dirty="0"/>
              <a:t>Matematika: </a:t>
            </a:r>
            <a:r>
              <a:rPr lang="hu-HU" dirty="0"/>
              <a:t>Mi ezek után szétosztottuk 2 diagram/főre a feladatot. </a:t>
            </a:r>
          </a:p>
          <a:p>
            <a:r>
              <a:rPr lang="hu-HU" b="1" dirty="0"/>
              <a:t>Asztali alkalmazások: </a:t>
            </a:r>
            <a:r>
              <a:rPr lang="hu-HU" dirty="0"/>
              <a:t>Amiben osztályt hozzunk létre, sportolók adatait tároljuk el és statisztikát készítünk az adatokról.</a:t>
            </a:r>
          </a:p>
          <a:p>
            <a:r>
              <a:rPr lang="hu-HU" b="1" dirty="0"/>
              <a:t>Webprogramozás: </a:t>
            </a:r>
            <a:r>
              <a:rPr lang="hu-HU" dirty="0"/>
              <a:t>Ami részletesen bemutatja a kalapácsvetőket az eredményeik alapján. JS-t is kellett használnunk a weboldal elkészítése során.</a:t>
            </a:r>
          </a:p>
          <a:p>
            <a:r>
              <a:rPr lang="hu-HU" b="0" dirty="0"/>
              <a:t>A bemutató során képek </a:t>
            </a:r>
            <a:r>
              <a:rPr lang="hu-HU" b="0"/>
              <a:t>segítségével tüntetjük fel </a:t>
            </a:r>
            <a:r>
              <a:rPr lang="hu-HU" b="0" dirty="0"/>
              <a:t>a munkánkat. 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A8364-BF70-441D-A709-0A96D19C9F6C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6085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8A8364-BF70-441D-A709-0A96D19C9F6C}" type="slidenum">
              <a:rPr lang="hu-HU" smtClean="0"/>
              <a:t>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9297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22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83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07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407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1/9/2025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21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1/9/2025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49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1/9/2025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284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1/9/2025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23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1/9/2025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708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1/9/2025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632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1/9/2025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848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1/9/2025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67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E15305-164C-44CD-9E0F-420C2DC1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2DC5C2-CCA7-49E4-B67F-6F121D488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Színes hullámos fogalom">
            <a:extLst>
              <a:ext uri="{FF2B5EF4-FFF2-40B4-BE49-F238E27FC236}">
                <a16:creationId xmlns:a16="http://schemas.microsoft.com/office/drawing/2014/main" id="{C9A6A188-FDD3-0A7F-1ABF-70D5BE9CD2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30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27966D5E-7857-415C-B50C-0DD96BCB7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986" y="0"/>
            <a:ext cx="10615629" cy="6858000"/>
          </a:xfrm>
          <a:custGeom>
            <a:avLst/>
            <a:gdLst>
              <a:gd name="connsiteX0" fmla="*/ 7169276 w 10615629"/>
              <a:gd name="connsiteY0" fmla="*/ 5704266 h 6858000"/>
              <a:gd name="connsiteX1" fmla="*/ 7514897 w 10615629"/>
              <a:gd name="connsiteY1" fmla="*/ 6049887 h 6858000"/>
              <a:gd name="connsiteX2" fmla="*/ 7169276 w 10615629"/>
              <a:gd name="connsiteY2" fmla="*/ 6395508 h 6858000"/>
              <a:gd name="connsiteX3" fmla="*/ 6823655 w 10615629"/>
              <a:gd name="connsiteY3" fmla="*/ 6049887 h 6858000"/>
              <a:gd name="connsiteX4" fmla="*/ 7169276 w 10615629"/>
              <a:gd name="connsiteY4" fmla="*/ 5704266 h 6858000"/>
              <a:gd name="connsiteX5" fmla="*/ 10010446 w 10615629"/>
              <a:gd name="connsiteY5" fmla="*/ 2324705 h 6858000"/>
              <a:gd name="connsiteX6" fmla="*/ 10456760 w 10615629"/>
              <a:gd name="connsiteY6" fmla="*/ 2771019 h 6858000"/>
              <a:gd name="connsiteX7" fmla="*/ 10010446 w 10615629"/>
              <a:gd name="connsiteY7" fmla="*/ 3217333 h 6858000"/>
              <a:gd name="connsiteX8" fmla="*/ 9564132 w 10615629"/>
              <a:gd name="connsiteY8" fmla="*/ 2771019 h 6858000"/>
              <a:gd name="connsiteX9" fmla="*/ 10010446 w 10615629"/>
              <a:gd name="connsiteY9" fmla="*/ 2324705 h 6858000"/>
              <a:gd name="connsiteX10" fmla="*/ 10354145 w 10615629"/>
              <a:gd name="connsiteY10" fmla="*/ 1665213 h 6858000"/>
              <a:gd name="connsiteX11" fmla="*/ 10615629 w 10615629"/>
              <a:gd name="connsiteY11" fmla="*/ 1926697 h 6858000"/>
              <a:gd name="connsiteX12" fmla="*/ 10354145 w 10615629"/>
              <a:gd name="connsiteY12" fmla="*/ 2188181 h 6858000"/>
              <a:gd name="connsiteX13" fmla="*/ 10092661 w 10615629"/>
              <a:gd name="connsiteY13" fmla="*/ 1926697 h 6858000"/>
              <a:gd name="connsiteX14" fmla="*/ 10354145 w 10615629"/>
              <a:gd name="connsiteY14" fmla="*/ 1665213 h 6858000"/>
              <a:gd name="connsiteX15" fmla="*/ 1458901 w 10615629"/>
              <a:gd name="connsiteY15" fmla="*/ 659644 h 6858000"/>
              <a:gd name="connsiteX16" fmla="*/ 1905215 w 10615629"/>
              <a:gd name="connsiteY16" fmla="*/ 1105958 h 6858000"/>
              <a:gd name="connsiteX17" fmla="*/ 1458901 w 10615629"/>
              <a:gd name="connsiteY17" fmla="*/ 1552272 h 6858000"/>
              <a:gd name="connsiteX18" fmla="*/ 1012587 w 10615629"/>
              <a:gd name="connsiteY18" fmla="*/ 1105958 h 6858000"/>
              <a:gd name="connsiteX19" fmla="*/ 1458901 w 10615629"/>
              <a:gd name="connsiteY19" fmla="*/ 659644 h 6858000"/>
              <a:gd name="connsiteX20" fmla="*/ 6674038 w 10615629"/>
              <a:gd name="connsiteY20" fmla="*/ 0 h 6858000"/>
              <a:gd name="connsiteX21" fmla="*/ 10121228 w 10615629"/>
              <a:gd name="connsiteY21" fmla="*/ 0 h 6858000"/>
              <a:gd name="connsiteX22" fmla="*/ 10122250 w 10615629"/>
              <a:gd name="connsiteY22" fmla="*/ 1542 h 6858000"/>
              <a:gd name="connsiteX23" fmla="*/ 9914575 w 10615629"/>
              <a:gd name="connsiteY23" fmla="*/ 1714821 h 6858000"/>
              <a:gd name="connsiteX24" fmla="*/ 9361609 w 10615629"/>
              <a:gd name="connsiteY24" fmla="*/ 2396453 h 6858000"/>
              <a:gd name="connsiteX25" fmla="*/ 9334635 w 10615629"/>
              <a:gd name="connsiteY25" fmla="*/ 3107486 h 6858000"/>
              <a:gd name="connsiteX26" fmla="*/ 9815042 w 10615629"/>
              <a:gd name="connsiteY26" fmla="*/ 3891891 h 6858000"/>
              <a:gd name="connsiteX27" fmla="*/ 9376176 w 10615629"/>
              <a:gd name="connsiteY27" fmla="*/ 5202286 h 6858000"/>
              <a:gd name="connsiteX28" fmla="*/ 7869813 w 10615629"/>
              <a:gd name="connsiteY28" fmla="*/ 5436960 h 6858000"/>
              <a:gd name="connsiteX29" fmla="*/ 6545392 w 10615629"/>
              <a:gd name="connsiteY29" fmla="*/ 5630362 h 6858000"/>
              <a:gd name="connsiteX30" fmla="*/ 5772723 w 10615629"/>
              <a:gd name="connsiteY30" fmla="*/ 6502431 h 6858000"/>
              <a:gd name="connsiteX31" fmla="*/ 5542129 w 10615629"/>
              <a:gd name="connsiteY31" fmla="*/ 6791052 h 6858000"/>
              <a:gd name="connsiteX32" fmla="*/ 5487454 w 10615629"/>
              <a:gd name="connsiteY32" fmla="*/ 6858000 h 6858000"/>
              <a:gd name="connsiteX33" fmla="*/ 3860772 w 10615629"/>
              <a:gd name="connsiteY33" fmla="*/ 6858000 h 6858000"/>
              <a:gd name="connsiteX34" fmla="*/ 3806309 w 10615629"/>
              <a:gd name="connsiteY34" fmla="*/ 6753976 h 6858000"/>
              <a:gd name="connsiteX35" fmla="*/ 3692626 w 10615629"/>
              <a:gd name="connsiteY35" fmla="*/ 6315366 h 6858000"/>
              <a:gd name="connsiteX36" fmla="*/ 2561203 w 10615629"/>
              <a:gd name="connsiteY36" fmla="*/ 5694965 h 6858000"/>
              <a:gd name="connsiteX37" fmla="*/ 69617 w 10615629"/>
              <a:gd name="connsiteY37" fmla="*/ 4316865 h 6858000"/>
              <a:gd name="connsiteX38" fmla="*/ 1643 w 10615629"/>
              <a:gd name="connsiteY38" fmla="*/ 3718987 h 6858000"/>
              <a:gd name="connsiteX39" fmla="*/ 368893 w 10615629"/>
              <a:gd name="connsiteY39" fmla="*/ 2555465 h 6858000"/>
              <a:gd name="connsiteX40" fmla="*/ 1113509 w 10615629"/>
              <a:gd name="connsiteY40" fmla="*/ 2231777 h 6858000"/>
              <a:gd name="connsiteX41" fmla="*/ 2037233 w 10615629"/>
              <a:gd name="connsiteY41" fmla="*/ 2044714 h 6858000"/>
              <a:gd name="connsiteX42" fmla="*/ 2547311 w 10615629"/>
              <a:gd name="connsiteY42" fmla="*/ 1444273 h 6858000"/>
              <a:gd name="connsiteX43" fmla="*/ 3900864 w 10615629"/>
              <a:gd name="connsiteY43" fmla="*/ 617925 h 6858000"/>
              <a:gd name="connsiteX44" fmla="*/ 4571572 w 10615629"/>
              <a:gd name="connsiteY44" fmla="*/ 899937 h 6858000"/>
              <a:gd name="connsiteX45" fmla="*/ 6039226 w 10615629"/>
              <a:gd name="connsiteY45" fmla="*/ 670658 h 6858000"/>
              <a:gd name="connsiteX46" fmla="*/ 6656610 w 10615629"/>
              <a:gd name="connsiteY46" fmla="*/ 1615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0615629" h="6858000">
                <a:moveTo>
                  <a:pt x="7169276" y="5704266"/>
                </a:moveTo>
                <a:cubicBezTo>
                  <a:pt x="7360157" y="5704266"/>
                  <a:pt x="7514897" y="5859006"/>
                  <a:pt x="7514897" y="6049887"/>
                </a:cubicBezTo>
                <a:cubicBezTo>
                  <a:pt x="7514897" y="6240768"/>
                  <a:pt x="7360157" y="6395508"/>
                  <a:pt x="7169276" y="6395508"/>
                </a:cubicBezTo>
                <a:cubicBezTo>
                  <a:pt x="6978395" y="6395508"/>
                  <a:pt x="6823655" y="6240768"/>
                  <a:pt x="6823655" y="6049887"/>
                </a:cubicBezTo>
                <a:cubicBezTo>
                  <a:pt x="6823655" y="5859006"/>
                  <a:pt x="6978395" y="5704266"/>
                  <a:pt x="7169276" y="5704266"/>
                </a:cubicBezTo>
                <a:close/>
                <a:moveTo>
                  <a:pt x="10010446" y="2324705"/>
                </a:moveTo>
                <a:cubicBezTo>
                  <a:pt x="10256938" y="2324705"/>
                  <a:pt x="10456760" y="2524528"/>
                  <a:pt x="10456760" y="2771019"/>
                </a:cubicBezTo>
                <a:cubicBezTo>
                  <a:pt x="10456760" y="3017511"/>
                  <a:pt x="10256938" y="3217333"/>
                  <a:pt x="10010446" y="3217333"/>
                </a:cubicBezTo>
                <a:cubicBezTo>
                  <a:pt x="9763954" y="3217333"/>
                  <a:pt x="9564132" y="3017511"/>
                  <a:pt x="9564132" y="2771019"/>
                </a:cubicBezTo>
                <a:cubicBezTo>
                  <a:pt x="9564132" y="2524528"/>
                  <a:pt x="9763954" y="2324705"/>
                  <a:pt x="10010446" y="2324705"/>
                </a:cubicBezTo>
                <a:close/>
                <a:moveTo>
                  <a:pt x="10354145" y="1665213"/>
                </a:moveTo>
                <a:cubicBezTo>
                  <a:pt x="10498559" y="1665213"/>
                  <a:pt x="10615629" y="1782283"/>
                  <a:pt x="10615629" y="1926697"/>
                </a:cubicBezTo>
                <a:cubicBezTo>
                  <a:pt x="10615629" y="2071111"/>
                  <a:pt x="10498559" y="2188181"/>
                  <a:pt x="10354145" y="2188181"/>
                </a:cubicBezTo>
                <a:cubicBezTo>
                  <a:pt x="10209731" y="2188181"/>
                  <a:pt x="10092661" y="2071111"/>
                  <a:pt x="10092661" y="1926697"/>
                </a:cubicBezTo>
                <a:cubicBezTo>
                  <a:pt x="10092661" y="1782283"/>
                  <a:pt x="10209731" y="1665213"/>
                  <a:pt x="10354145" y="1665213"/>
                </a:cubicBezTo>
                <a:close/>
                <a:moveTo>
                  <a:pt x="1458901" y="659644"/>
                </a:moveTo>
                <a:cubicBezTo>
                  <a:pt x="1705393" y="659644"/>
                  <a:pt x="1905215" y="859466"/>
                  <a:pt x="1905215" y="1105958"/>
                </a:cubicBezTo>
                <a:cubicBezTo>
                  <a:pt x="1905215" y="1352450"/>
                  <a:pt x="1705393" y="1552272"/>
                  <a:pt x="1458901" y="1552272"/>
                </a:cubicBezTo>
                <a:cubicBezTo>
                  <a:pt x="1212409" y="1552272"/>
                  <a:pt x="1012587" y="1352450"/>
                  <a:pt x="1012587" y="1105958"/>
                </a:cubicBezTo>
                <a:cubicBezTo>
                  <a:pt x="1012587" y="859466"/>
                  <a:pt x="1212409" y="659644"/>
                  <a:pt x="1458901" y="659644"/>
                </a:cubicBezTo>
                <a:close/>
                <a:moveTo>
                  <a:pt x="6674038" y="0"/>
                </a:moveTo>
                <a:lnTo>
                  <a:pt x="10121228" y="0"/>
                </a:lnTo>
                <a:lnTo>
                  <a:pt x="10122250" y="1542"/>
                </a:lnTo>
                <a:cubicBezTo>
                  <a:pt x="10407914" y="485220"/>
                  <a:pt x="10448238" y="1134713"/>
                  <a:pt x="9914575" y="1714821"/>
                </a:cubicBezTo>
                <a:cubicBezTo>
                  <a:pt x="9716856" y="1929804"/>
                  <a:pt x="9539638" y="2164208"/>
                  <a:pt x="9361609" y="2396453"/>
                </a:cubicBezTo>
                <a:cubicBezTo>
                  <a:pt x="9193292" y="2616157"/>
                  <a:pt x="9188572" y="2869712"/>
                  <a:pt x="9334635" y="3107486"/>
                </a:cubicBezTo>
                <a:cubicBezTo>
                  <a:pt x="9495670" y="3368730"/>
                  <a:pt x="9683004" y="3617025"/>
                  <a:pt x="9815042" y="3891891"/>
                </a:cubicBezTo>
                <a:cubicBezTo>
                  <a:pt x="10050525" y="4382007"/>
                  <a:pt x="9955575" y="4864841"/>
                  <a:pt x="9376176" y="5202286"/>
                </a:cubicBezTo>
                <a:cubicBezTo>
                  <a:pt x="8901029" y="5479039"/>
                  <a:pt x="8396077" y="5489829"/>
                  <a:pt x="7869813" y="5436960"/>
                </a:cubicBezTo>
                <a:cubicBezTo>
                  <a:pt x="7414764" y="5391373"/>
                  <a:pt x="6924917" y="5356038"/>
                  <a:pt x="6545392" y="5630362"/>
                </a:cubicBezTo>
                <a:cubicBezTo>
                  <a:pt x="6238294" y="5852628"/>
                  <a:pt x="6024795" y="6205178"/>
                  <a:pt x="5772723" y="6502431"/>
                </a:cubicBezTo>
                <a:cubicBezTo>
                  <a:pt x="5693285" y="6596233"/>
                  <a:pt x="5618533" y="6694485"/>
                  <a:pt x="5542129" y="6791052"/>
                </a:cubicBezTo>
                <a:lnTo>
                  <a:pt x="5487454" y="6858000"/>
                </a:lnTo>
                <a:lnTo>
                  <a:pt x="3860772" y="6858000"/>
                </a:lnTo>
                <a:lnTo>
                  <a:pt x="3806309" y="6753976"/>
                </a:lnTo>
                <a:cubicBezTo>
                  <a:pt x="3748311" y="6617180"/>
                  <a:pt x="3717510" y="6461835"/>
                  <a:pt x="3692626" y="6315366"/>
                </a:cubicBezTo>
                <a:cubicBezTo>
                  <a:pt x="3594980" y="5743923"/>
                  <a:pt x="2996563" y="5569132"/>
                  <a:pt x="2561203" y="5694965"/>
                </a:cubicBezTo>
                <a:cubicBezTo>
                  <a:pt x="1295584" y="6063834"/>
                  <a:pt x="405173" y="5417942"/>
                  <a:pt x="69617" y="4316865"/>
                </a:cubicBezTo>
                <a:cubicBezTo>
                  <a:pt x="12163" y="4128181"/>
                  <a:pt x="22818" y="3919404"/>
                  <a:pt x="1643" y="3718987"/>
                </a:cubicBezTo>
                <a:cubicBezTo>
                  <a:pt x="-11845" y="3285650"/>
                  <a:pt x="53163" y="2879692"/>
                  <a:pt x="368893" y="2555465"/>
                </a:cubicBezTo>
                <a:cubicBezTo>
                  <a:pt x="570254" y="2348709"/>
                  <a:pt x="826642" y="2266304"/>
                  <a:pt x="1113509" y="2231777"/>
                </a:cubicBezTo>
                <a:cubicBezTo>
                  <a:pt x="1425464" y="2194013"/>
                  <a:pt x="1739171" y="2139122"/>
                  <a:pt x="2037233" y="2044714"/>
                </a:cubicBezTo>
                <a:cubicBezTo>
                  <a:pt x="2313448" y="1957047"/>
                  <a:pt x="2430109" y="1689061"/>
                  <a:pt x="2547311" y="1444273"/>
                </a:cubicBezTo>
                <a:cubicBezTo>
                  <a:pt x="2839304" y="834121"/>
                  <a:pt x="3300290" y="529585"/>
                  <a:pt x="3900864" y="617925"/>
                </a:cubicBezTo>
                <a:cubicBezTo>
                  <a:pt x="4133785" y="652182"/>
                  <a:pt x="4362119" y="778959"/>
                  <a:pt x="4571572" y="899937"/>
                </a:cubicBezTo>
                <a:cubicBezTo>
                  <a:pt x="5133170" y="1224435"/>
                  <a:pt x="5641899" y="1068660"/>
                  <a:pt x="6039226" y="670658"/>
                </a:cubicBezTo>
                <a:cubicBezTo>
                  <a:pt x="6250634" y="458239"/>
                  <a:pt x="6444898" y="227157"/>
                  <a:pt x="6656610" y="16159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BA5CC219-F7CF-3437-0EDA-6E4EEB40D4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1743" y="1122363"/>
            <a:ext cx="6458556" cy="2387600"/>
          </a:xfrm>
        </p:spPr>
        <p:txBody>
          <a:bodyPr>
            <a:normAutofit/>
          </a:bodyPr>
          <a:lstStyle/>
          <a:p>
            <a:pPr algn="ctr"/>
            <a:r>
              <a:rPr lang="hu-HU" dirty="0"/>
              <a:t>Projektmunka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4354BA80-AC3F-3F97-7B02-3A6B049A5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0243" y="3622134"/>
            <a:ext cx="7287237" cy="1655762"/>
          </a:xfrm>
        </p:spPr>
        <p:txBody>
          <a:bodyPr>
            <a:normAutofit/>
          </a:bodyPr>
          <a:lstStyle/>
          <a:p>
            <a:pPr algn="ctr"/>
            <a:r>
              <a:rPr lang="hu-HU" b="1" dirty="0"/>
              <a:t>Csapattagok:</a:t>
            </a:r>
            <a:r>
              <a:rPr lang="hu-HU" dirty="0"/>
              <a:t> </a:t>
            </a:r>
            <a:r>
              <a:rPr lang="hu-HU" dirty="0" err="1"/>
              <a:t>Kiszler</a:t>
            </a:r>
            <a:r>
              <a:rPr lang="hu-HU" dirty="0"/>
              <a:t> Bence, Kapi Boglárka, Kormos Levente</a:t>
            </a:r>
          </a:p>
        </p:txBody>
      </p:sp>
    </p:spTree>
    <p:extLst>
      <p:ext uri="{BB962C8B-B14F-4D97-AF65-F5344CB8AC3E}">
        <p14:creationId xmlns:p14="http://schemas.microsoft.com/office/powerpoint/2010/main" val="3853454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1307E-B325-6EEF-C32F-528479F9BE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88F864DF-4BBF-DC14-5D71-61B3993AF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85" y="704881"/>
            <a:ext cx="4970822" cy="732890"/>
          </a:xfrm>
        </p:spPr>
        <p:txBody>
          <a:bodyPr/>
          <a:lstStyle/>
          <a:p>
            <a:r>
              <a:rPr lang="hu-HU" sz="3600" b="1" dirty="0"/>
              <a:t>Webprogramozás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9A8F9C4F-D583-6D85-F304-50FC3DC3A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1584" y="1887904"/>
            <a:ext cx="4622543" cy="2546280"/>
          </a:xfrm>
        </p:spPr>
        <p:txBody>
          <a:bodyPr/>
          <a:lstStyle/>
          <a:p>
            <a:r>
              <a:rPr lang="hu-HU" sz="1800" dirty="0"/>
              <a:t>Boglárka feladata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Drótváz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800" dirty="0"/>
              <a:t>Fejléc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Kezdőlap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Rekord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sz="1800" dirty="0"/>
              <a:t>Lábléc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75A427E2-6996-8F86-23BB-997A128310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7762" y="1147469"/>
            <a:ext cx="5355865" cy="5230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324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4A80BB-9D1D-CD44-F95E-669785F55C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042E603F-28B7-4831-BF23-65FBAB13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3B8252-9DAF-4317-A157-4D08E826B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5EF8A2A-9BE7-4739-B899-3711D8C4CD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49" y="0"/>
            <a:ext cx="12188951" cy="6858001"/>
            <a:chOff x="3049" y="0"/>
            <a:chExt cx="12188951" cy="6858001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8C975BA-5C5B-4951-86E0-10E2ED224C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49" y="3172570"/>
              <a:ext cx="6023049" cy="3685431"/>
            </a:xfrm>
            <a:custGeom>
              <a:avLst/>
              <a:gdLst>
                <a:gd name="connsiteX0" fmla="*/ 0 w 6023049"/>
                <a:gd name="connsiteY0" fmla="*/ 6283 h 3685431"/>
                <a:gd name="connsiteX1" fmla="*/ 68397 w 6023049"/>
                <a:gd name="connsiteY1" fmla="*/ 13609 h 3685431"/>
                <a:gd name="connsiteX2" fmla="*/ 407879 w 6023049"/>
                <a:gd name="connsiteY2" fmla="*/ 456170 h 3685431"/>
                <a:gd name="connsiteX3" fmla="*/ 68397 w 6023049"/>
                <a:gd name="connsiteY3" fmla="*/ 898730 h 3685431"/>
                <a:gd name="connsiteX4" fmla="*/ 0 w 6023049"/>
                <a:gd name="connsiteY4" fmla="*/ 906056 h 3685431"/>
                <a:gd name="connsiteX5" fmla="*/ 4706615 w 6023049"/>
                <a:gd name="connsiteY5" fmla="*/ 921 h 3685431"/>
                <a:gd name="connsiteX6" fmla="*/ 5590945 w 6023049"/>
                <a:gd name="connsiteY6" fmla="*/ 343993 h 3685431"/>
                <a:gd name="connsiteX7" fmla="*/ 5561665 w 6023049"/>
                <a:gd name="connsiteY7" fmla="*/ 2132990 h 3685431"/>
                <a:gd name="connsiteX8" fmla="*/ 5077341 w 6023049"/>
                <a:gd name="connsiteY8" fmla="*/ 2534265 h 3685431"/>
                <a:gd name="connsiteX9" fmla="*/ 4946985 w 6023049"/>
                <a:gd name="connsiteY9" fmla="*/ 3044924 h 3685431"/>
                <a:gd name="connsiteX10" fmla="*/ 5109088 w 6023049"/>
                <a:gd name="connsiteY10" fmla="*/ 3529149 h 3685431"/>
                <a:gd name="connsiteX11" fmla="*/ 5149011 w 6023049"/>
                <a:gd name="connsiteY11" fmla="*/ 3685431 h 3685431"/>
                <a:gd name="connsiteX12" fmla="*/ 0 w 6023049"/>
                <a:gd name="connsiteY12" fmla="*/ 3685431 h 3685431"/>
                <a:gd name="connsiteX13" fmla="*/ 0 w 6023049"/>
                <a:gd name="connsiteY13" fmla="*/ 1060801 h 3685431"/>
                <a:gd name="connsiteX14" fmla="*/ 139131 w 6023049"/>
                <a:gd name="connsiteY14" fmla="*/ 1053680 h 3685431"/>
                <a:gd name="connsiteX15" fmla="*/ 581340 w 6023049"/>
                <a:gd name="connsiteY15" fmla="*/ 704022 h 3685431"/>
                <a:gd name="connsiteX16" fmla="*/ 1634353 w 6023049"/>
                <a:gd name="connsiteY16" fmla="*/ 331954 h 3685431"/>
                <a:gd name="connsiteX17" fmla="*/ 2047167 w 6023049"/>
                <a:gd name="connsiteY17" fmla="*/ 648318 h 3685431"/>
                <a:gd name="connsiteX18" fmla="*/ 3083902 w 6023049"/>
                <a:gd name="connsiteY18" fmla="*/ 727732 h 3685431"/>
                <a:gd name="connsiteX19" fmla="*/ 3788996 w 6023049"/>
                <a:gd name="connsiteY19" fmla="*/ 246530 h 3685431"/>
                <a:gd name="connsiteX20" fmla="*/ 4706615 w 6023049"/>
                <a:gd name="connsiteY20" fmla="*/ 921 h 3685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023049" h="3685431">
                  <a:moveTo>
                    <a:pt x="0" y="6283"/>
                  </a:moveTo>
                  <a:lnTo>
                    <a:pt x="68397" y="13609"/>
                  </a:lnTo>
                  <a:cubicBezTo>
                    <a:pt x="262139" y="55732"/>
                    <a:pt x="407879" y="237867"/>
                    <a:pt x="407879" y="456170"/>
                  </a:cubicBezTo>
                  <a:cubicBezTo>
                    <a:pt x="407879" y="674472"/>
                    <a:pt x="262139" y="856607"/>
                    <a:pt x="68397" y="898730"/>
                  </a:cubicBezTo>
                  <a:lnTo>
                    <a:pt x="0" y="906056"/>
                  </a:lnTo>
                  <a:close/>
                  <a:moveTo>
                    <a:pt x="4706615" y="921"/>
                  </a:moveTo>
                  <a:cubicBezTo>
                    <a:pt x="5009393" y="11879"/>
                    <a:pt x="5306622" y="120950"/>
                    <a:pt x="5590945" y="343993"/>
                  </a:cubicBezTo>
                  <a:cubicBezTo>
                    <a:pt x="6044330" y="699640"/>
                    <a:pt x="6289889" y="1603744"/>
                    <a:pt x="5561665" y="2132990"/>
                  </a:cubicBezTo>
                  <a:cubicBezTo>
                    <a:pt x="5393014" y="2255649"/>
                    <a:pt x="5235192" y="2395784"/>
                    <a:pt x="5077341" y="2534265"/>
                  </a:cubicBezTo>
                  <a:cubicBezTo>
                    <a:pt x="4927901" y="2665240"/>
                    <a:pt x="4884764" y="2848127"/>
                    <a:pt x="4946985" y="3044924"/>
                  </a:cubicBezTo>
                  <a:cubicBezTo>
                    <a:pt x="4998429" y="3206971"/>
                    <a:pt x="5061197" y="3366297"/>
                    <a:pt x="5109088" y="3529149"/>
                  </a:cubicBezTo>
                  <a:lnTo>
                    <a:pt x="5149011" y="3685431"/>
                  </a:lnTo>
                  <a:lnTo>
                    <a:pt x="0" y="3685431"/>
                  </a:lnTo>
                  <a:lnTo>
                    <a:pt x="0" y="1060801"/>
                  </a:lnTo>
                  <a:lnTo>
                    <a:pt x="139131" y="1053680"/>
                  </a:lnTo>
                  <a:cubicBezTo>
                    <a:pt x="341162" y="1036356"/>
                    <a:pt x="462984" y="861765"/>
                    <a:pt x="581340" y="704022"/>
                  </a:cubicBezTo>
                  <a:cubicBezTo>
                    <a:pt x="876480" y="310872"/>
                    <a:pt x="1238794" y="167499"/>
                    <a:pt x="1634353" y="331954"/>
                  </a:cubicBezTo>
                  <a:cubicBezTo>
                    <a:pt x="1787763" y="395732"/>
                    <a:pt x="1923503" y="525667"/>
                    <a:pt x="2047167" y="648318"/>
                  </a:cubicBezTo>
                  <a:cubicBezTo>
                    <a:pt x="2378974" y="977326"/>
                    <a:pt x="2750438" y="949604"/>
                    <a:pt x="3083902" y="727732"/>
                  </a:cubicBezTo>
                  <a:cubicBezTo>
                    <a:pt x="3320768" y="569738"/>
                    <a:pt x="3541982" y="382586"/>
                    <a:pt x="3788996" y="246530"/>
                  </a:cubicBezTo>
                  <a:cubicBezTo>
                    <a:pt x="4095512" y="77118"/>
                    <a:pt x="4403838" y="-10037"/>
                    <a:pt x="4706615" y="9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57DEC2B-A6F5-43B5-9EA7-9DD930FD17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74156" y="0"/>
              <a:ext cx="6717844" cy="3562393"/>
            </a:xfrm>
            <a:custGeom>
              <a:avLst/>
              <a:gdLst>
                <a:gd name="connsiteX0" fmla="*/ 385567 w 6717844"/>
                <a:gd name="connsiteY0" fmla="*/ 0 h 3562393"/>
                <a:gd name="connsiteX1" fmla="*/ 5410124 w 6717844"/>
                <a:gd name="connsiteY1" fmla="*/ 0 h 3562393"/>
                <a:gd name="connsiteX2" fmla="*/ 6678482 w 6717844"/>
                <a:gd name="connsiteY2" fmla="*/ 0 h 3562393"/>
                <a:gd name="connsiteX3" fmla="*/ 6714795 w 6717844"/>
                <a:gd name="connsiteY3" fmla="*/ 0 h 3562393"/>
                <a:gd name="connsiteX4" fmla="*/ 6714795 w 6717844"/>
                <a:gd name="connsiteY4" fmla="*/ 559991 h 3562393"/>
                <a:gd name="connsiteX5" fmla="*/ 6717844 w 6717844"/>
                <a:gd name="connsiteY5" fmla="*/ 563984 h 3562393"/>
                <a:gd name="connsiteX6" fmla="*/ 6717844 w 6717844"/>
                <a:gd name="connsiteY6" fmla="*/ 2075984 h 3562393"/>
                <a:gd name="connsiteX7" fmla="*/ 6708358 w 6717844"/>
                <a:gd name="connsiteY7" fmla="*/ 2091432 h 3562393"/>
                <a:gd name="connsiteX8" fmla="*/ 6549788 w 6717844"/>
                <a:gd name="connsiteY8" fmla="*/ 2266880 h 3562393"/>
                <a:gd name="connsiteX9" fmla="*/ 5371185 w 6717844"/>
                <a:gd name="connsiteY9" fmla="*/ 2568942 h 3562393"/>
                <a:gd name="connsiteX10" fmla="*/ 4577500 w 6717844"/>
                <a:gd name="connsiteY10" fmla="*/ 2914857 h 3562393"/>
                <a:gd name="connsiteX11" fmla="*/ 2821558 w 6717844"/>
                <a:gd name="connsiteY11" fmla="*/ 3392089 h 3562393"/>
                <a:gd name="connsiteX12" fmla="*/ 2492787 w 6717844"/>
                <a:gd name="connsiteY12" fmla="*/ 3123033 h 3562393"/>
                <a:gd name="connsiteX13" fmla="*/ 2487852 w 6717844"/>
                <a:gd name="connsiteY13" fmla="*/ 3117388 h 3562393"/>
                <a:gd name="connsiteX14" fmla="*/ 2242501 w 6717844"/>
                <a:gd name="connsiteY14" fmla="*/ 3030569 h 3562393"/>
                <a:gd name="connsiteX15" fmla="*/ 1027767 w 6717844"/>
                <a:gd name="connsiteY15" fmla="*/ 2845997 h 3562393"/>
                <a:gd name="connsiteX16" fmla="*/ 443056 w 6717844"/>
                <a:gd name="connsiteY16" fmla="*/ 2376618 h 3562393"/>
                <a:gd name="connsiteX17" fmla="*/ 362914 w 6717844"/>
                <a:gd name="connsiteY17" fmla="*/ 28204 h 356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717844" h="3562393">
                  <a:moveTo>
                    <a:pt x="385567" y="0"/>
                  </a:moveTo>
                  <a:lnTo>
                    <a:pt x="5410124" y="0"/>
                  </a:lnTo>
                  <a:lnTo>
                    <a:pt x="6678482" y="0"/>
                  </a:lnTo>
                  <a:lnTo>
                    <a:pt x="6714795" y="0"/>
                  </a:lnTo>
                  <a:lnTo>
                    <a:pt x="6714795" y="559991"/>
                  </a:lnTo>
                  <a:lnTo>
                    <a:pt x="6717844" y="563984"/>
                  </a:lnTo>
                  <a:lnTo>
                    <a:pt x="6717844" y="2075984"/>
                  </a:lnTo>
                  <a:lnTo>
                    <a:pt x="6708358" y="2091432"/>
                  </a:lnTo>
                  <a:cubicBezTo>
                    <a:pt x="6661788" y="2153760"/>
                    <a:pt x="6608912" y="2212561"/>
                    <a:pt x="6549788" y="2266880"/>
                  </a:cubicBezTo>
                  <a:cubicBezTo>
                    <a:pt x="6232598" y="2559065"/>
                    <a:pt x="5789832" y="2672570"/>
                    <a:pt x="5371185" y="2568942"/>
                  </a:cubicBezTo>
                  <a:cubicBezTo>
                    <a:pt x="5058372" y="2492056"/>
                    <a:pt x="4737323" y="2635189"/>
                    <a:pt x="4577500" y="2914857"/>
                  </a:cubicBezTo>
                  <a:cubicBezTo>
                    <a:pt x="4224396" y="3531535"/>
                    <a:pt x="3438252" y="3745180"/>
                    <a:pt x="2821558" y="3392089"/>
                  </a:cubicBezTo>
                  <a:cubicBezTo>
                    <a:pt x="2697824" y="3321223"/>
                    <a:pt x="2586705" y="3230316"/>
                    <a:pt x="2492787" y="3123033"/>
                  </a:cubicBezTo>
                  <a:lnTo>
                    <a:pt x="2487852" y="3117388"/>
                  </a:lnTo>
                  <a:cubicBezTo>
                    <a:pt x="2427162" y="3047107"/>
                    <a:pt x="2333872" y="3014090"/>
                    <a:pt x="2242501" y="3030569"/>
                  </a:cubicBezTo>
                  <a:cubicBezTo>
                    <a:pt x="1821467" y="3105897"/>
                    <a:pt x="1395354" y="3036669"/>
                    <a:pt x="1027767" y="2845997"/>
                  </a:cubicBezTo>
                  <a:cubicBezTo>
                    <a:pt x="807215" y="2731593"/>
                    <a:pt x="607731" y="2573470"/>
                    <a:pt x="443056" y="2376618"/>
                  </a:cubicBezTo>
                  <a:cubicBezTo>
                    <a:pt x="-126044" y="1697526"/>
                    <a:pt x="-140525" y="722068"/>
                    <a:pt x="362914" y="2820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Cím 3">
            <a:extLst>
              <a:ext uri="{FF2B5EF4-FFF2-40B4-BE49-F238E27FC236}">
                <a16:creationId xmlns:a16="http://schemas.microsoft.com/office/drawing/2014/main" id="{60CD206B-BB93-4C8C-3279-A388FB79E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52782"/>
            <a:ext cx="4438418" cy="21029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Webprogramozás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EBDBDBDB-1FDC-3788-F1B4-693D13AB6B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68996" y="3912041"/>
            <a:ext cx="5239026" cy="23077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Levente</a:t>
            </a:r>
            <a:r>
              <a:rPr lang="en-US" dirty="0"/>
              <a:t> </a:t>
            </a:r>
            <a:r>
              <a:rPr lang="en-US" dirty="0" err="1"/>
              <a:t>feladata</a:t>
            </a:r>
            <a:endParaRPr lang="en-US" dirty="0"/>
          </a:p>
          <a:p>
            <a:pPr marL="571500" indent="-285750">
              <a:buFont typeface="Arial" panose="020B0604020202020204" pitchFamily="34" charset="0"/>
              <a:buChar char="•"/>
            </a:pPr>
            <a:r>
              <a:rPr lang="en-US" dirty="0" err="1"/>
              <a:t>Ranglista</a:t>
            </a:r>
            <a:endParaRPr lang="en-US" dirty="0"/>
          </a:p>
          <a:p>
            <a:pPr marL="571500" indent="-285750">
              <a:buFont typeface="Arial" panose="020B0604020202020204" pitchFamily="34" charset="0"/>
              <a:buChar char="•"/>
            </a:pPr>
            <a:r>
              <a:rPr lang="en-US" dirty="0" err="1"/>
              <a:t>Versenyek</a:t>
            </a:r>
            <a:endParaRPr lang="en-US" dirty="0"/>
          </a:p>
          <a:p>
            <a:pPr marL="571500" indent="-285750">
              <a:buFont typeface="Arial" panose="020B0604020202020204" pitchFamily="34" charset="0"/>
              <a:buChar char="•"/>
            </a:pPr>
            <a:r>
              <a:rPr lang="en-US" dirty="0" err="1"/>
              <a:t>Statisztikák</a:t>
            </a:r>
            <a:endParaRPr lang="en-US" dirty="0"/>
          </a:p>
        </p:txBody>
      </p:sp>
      <p:pic>
        <p:nvPicPr>
          <p:cNvPr id="9" name="Kép 8" descr="A képen szöveg, képernyőkép, Betűtípus látható&#10;&#10;Automatikusan generált leírás">
            <a:extLst>
              <a:ext uri="{FF2B5EF4-FFF2-40B4-BE49-F238E27FC236}">
                <a16:creationId xmlns:a16="http://schemas.microsoft.com/office/drawing/2014/main" id="{AEF9DABF-8D7B-8AC2-1BBB-3A7449E297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9209" y="84337"/>
            <a:ext cx="2854736" cy="2804778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9EB94E9E-7844-41AF-71C2-342D1C7DB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11" y="3172570"/>
            <a:ext cx="4238826" cy="335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656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CB9766-EE1A-3940-7BAB-DC86EDEABA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D81C4E7-BEA8-A42C-338D-34F341301A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84DB8E9-22BA-B6A2-61F4-207E80E659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16" name="Background Fill">
            <a:extLst>
              <a:ext uri="{FF2B5EF4-FFF2-40B4-BE49-F238E27FC236}">
                <a16:creationId xmlns:a16="http://schemas.microsoft.com/office/drawing/2014/main" id="{67607AA0-A2BA-9426-BB55-C5654010E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Színes hullámos fogalom">
            <a:extLst>
              <a:ext uri="{FF2B5EF4-FFF2-40B4-BE49-F238E27FC236}">
                <a16:creationId xmlns:a16="http://schemas.microsoft.com/office/drawing/2014/main" id="{9C51E120-7E48-B6BA-1ADA-C232D84E0D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674" r="-1" b="14035"/>
          <a:stretch/>
        </p:blipFill>
        <p:spPr>
          <a:xfrm>
            <a:off x="8124" y="2748"/>
            <a:ext cx="12188932" cy="6857990"/>
          </a:xfrm>
          <a:prstGeom prst="rect">
            <a:avLst/>
          </a:prstGeom>
        </p:spPr>
      </p:pic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804E1E15-6869-A1F6-A1D2-C94E1D6EC3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534478" y="3308630"/>
            <a:ext cx="2657521" cy="3554844"/>
          </a:xfrm>
          <a:custGeom>
            <a:avLst/>
            <a:gdLst>
              <a:gd name="connsiteX0" fmla="*/ 1231997 w 3761741"/>
              <a:gd name="connsiteY0" fmla="*/ 3753085 h 5031909"/>
              <a:gd name="connsiteX1" fmla="*/ 1491504 w 3761741"/>
              <a:gd name="connsiteY1" fmla="*/ 3915246 h 5031909"/>
              <a:gd name="connsiteX2" fmla="*/ 1372239 w 3761741"/>
              <a:gd name="connsiteY2" fmla="*/ 4360348 h 5031909"/>
              <a:gd name="connsiteX3" fmla="*/ 927138 w 3761741"/>
              <a:gd name="connsiteY3" fmla="*/ 4241084 h 5031909"/>
              <a:gd name="connsiteX4" fmla="*/ 1046403 w 3761741"/>
              <a:gd name="connsiteY4" fmla="*/ 3795982 h 5031909"/>
              <a:gd name="connsiteX5" fmla="*/ 1231997 w 3761741"/>
              <a:gd name="connsiteY5" fmla="*/ 3753085 h 5031909"/>
              <a:gd name="connsiteX6" fmla="*/ 1759997 w 3761741"/>
              <a:gd name="connsiteY6" fmla="*/ 3489191 h 5031909"/>
              <a:gd name="connsiteX7" fmla="*/ 1919508 w 3761741"/>
              <a:gd name="connsiteY7" fmla="*/ 3568587 h 5031909"/>
              <a:gd name="connsiteX8" fmla="*/ 1860512 w 3761741"/>
              <a:gd name="connsiteY8" fmla="*/ 3788765 h 5031909"/>
              <a:gd name="connsiteX9" fmla="*/ 1640334 w 3761741"/>
              <a:gd name="connsiteY9" fmla="*/ 3729768 h 5031909"/>
              <a:gd name="connsiteX10" fmla="*/ 1699331 w 3761741"/>
              <a:gd name="connsiteY10" fmla="*/ 3509591 h 5031909"/>
              <a:gd name="connsiteX11" fmla="*/ 1759997 w 3761741"/>
              <a:gd name="connsiteY11" fmla="*/ 3489191 h 5031909"/>
              <a:gd name="connsiteX12" fmla="*/ 0 w 3761741"/>
              <a:gd name="connsiteY12" fmla="*/ 0 h 5031909"/>
              <a:gd name="connsiteX13" fmla="*/ 3761741 w 3761741"/>
              <a:gd name="connsiteY13" fmla="*/ 0 h 5031909"/>
              <a:gd name="connsiteX14" fmla="*/ 3681829 w 3761741"/>
              <a:gd name="connsiteY14" fmla="*/ 50256 h 5031909"/>
              <a:gd name="connsiteX15" fmla="*/ 2937684 w 3761741"/>
              <a:gd name="connsiteY15" fmla="*/ 451413 h 5031909"/>
              <a:gd name="connsiteX16" fmla="*/ 2372686 w 3761741"/>
              <a:gd name="connsiteY16" fmla="*/ 1727662 h 5031909"/>
              <a:gd name="connsiteX17" fmla="*/ 2465529 w 3761741"/>
              <a:gd name="connsiteY17" fmla="*/ 2404960 h 5031909"/>
              <a:gd name="connsiteX18" fmla="*/ 1386395 w 3761741"/>
              <a:gd name="connsiteY18" fmla="*/ 3432457 h 5031909"/>
              <a:gd name="connsiteX19" fmla="*/ 717407 w 3761741"/>
              <a:gd name="connsiteY19" fmla="*/ 3749372 h 5031909"/>
              <a:gd name="connsiteX20" fmla="*/ 322998 w 3761741"/>
              <a:gd name="connsiteY20" fmla="*/ 4542230 h 5031909"/>
              <a:gd name="connsiteX21" fmla="*/ 7948 w 3761741"/>
              <a:gd name="connsiteY21" fmla="*/ 5025561 h 5031909"/>
              <a:gd name="connsiteX22" fmla="*/ 0 w 3761741"/>
              <a:gd name="connsiteY22" fmla="*/ 5031909 h 5031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761741" h="5031909">
                <a:moveTo>
                  <a:pt x="1231997" y="3753085"/>
                </a:moveTo>
                <a:cubicBezTo>
                  <a:pt x="1336336" y="3760459"/>
                  <a:pt x="1435268" y="3817843"/>
                  <a:pt x="1491504" y="3915246"/>
                </a:cubicBezTo>
                <a:cubicBezTo>
                  <a:pt x="1581482" y="4071092"/>
                  <a:pt x="1528085" y="4270371"/>
                  <a:pt x="1372239" y="4360348"/>
                </a:cubicBezTo>
                <a:cubicBezTo>
                  <a:pt x="1216394" y="4450325"/>
                  <a:pt x="1017115" y="4396929"/>
                  <a:pt x="927138" y="4241084"/>
                </a:cubicBezTo>
                <a:cubicBezTo>
                  <a:pt x="837160" y="4085238"/>
                  <a:pt x="890557" y="3885959"/>
                  <a:pt x="1046403" y="3795982"/>
                </a:cubicBezTo>
                <a:cubicBezTo>
                  <a:pt x="1104845" y="3762240"/>
                  <a:pt x="1169394" y="3748660"/>
                  <a:pt x="1231997" y="3753085"/>
                </a:cubicBezTo>
                <a:close/>
                <a:moveTo>
                  <a:pt x="1759997" y="3489191"/>
                </a:moveTo>
                <a:cubicBezTo>
                  <a:pt x="1822331" y="3481456"/>
                  <a:pt x="1886126" y="3510769"/>
                  <a:pt x="1919508" y="3568587"/>
                </a:cubicBezTo>
                <a:cubicBezTo>
                  <a:pt x="1964017" y="3645679"/>
                  <a:pt x="1937603" y="3744256"/>
                  <a:pt x="1860512" y="3788765"/>
                </a:cubicBezTo>
                <a:cubicBezTo>
                  <a:pt x="1783420" y="3833274"/>
                  <a:pt x="1684844" y="3806860"/>
                  <a:pt x="1640334" y="3729768"/>
                </a:cubicBezTo>
                <a:cubicBezTo>
                  <a:pt x="1595825" y="3652677"/>
                  <a:pt x="1622238" y="3554100"/>
                  <a:pt x="1699331" y="3509591"/>
                </a:cubicBezTo>
                <a:cubicBezTo>
                  <a:pt x="1718604" y="3498464"/>
                  <a:pt x="1739219" y="3491769"/>
                  <a:pt x="1759997" y="3489191"/>
                </a:cubicBezTo>
                <a:close/>
                <a:moveTo>
                  <a:pt x="0" y="0"/>
                </a:moveTo>
                <a:lnTo>
                  <a:pt x="3761741" y="0"/>
                </a:lnTo>
                <a:lnTo>
                  <a:pt x="3681829" y="50256"/>
                </a:lnTo>
                <a:cubicBezTo>
                  <a:pt x="3438848" y="191089"/>
                  <a:pt x="3181881" y="311202"/>
                  <a:pt x="2937684" y="451413"/>
                </a:cubicBezTo>
                <a:cubicBezTo>
                  <a:pt x="2479845" y="715229"/>
                  <a:pt x="2214753" y="1139058"/>
                  <a:pt x="2372686" y="1727662"/>
                </a:cubicBezTo>
                <a:cubicBezTo>
                  <a:pt x="2431549" y="1947175"/>
                  <a:pt x="2491082" y="2185236"/>
                  <a:pt x="2465529" y="2404960"/>
                </a:cubicBezTo>
                <a:cubicBezTo>
                  <a:pt x="2399653" y="2971510"/>
                  <a:pt x="2011160" y="3315831"/>
                  <a:pt x="1386395" y="3432457"/>
                </a:cubicBezTo>
                <a:cubicBezTo>
                  <a:pt x="1135728" y="3479297"/>
                  <a:pt x="864140" y="3520006"/>
                  <a:pt x="717407" y="3749372"/>
                </a:cubicBezTo>
                <a:cubicBezTo>
                  <a:pt x="559240" y="3996927"/>
                  <a:pt x="433133" y="4268292"/>
                  <a:pt x="322998" y="4542230"/>
                </a:cubicBezTo>
                <a:cubicBezTo>
                  <a:pt x="247175" y="4731198"/>
                  <a:pt x="151079" y="4898056"/>
                  <a:pt x="7948" y="5025561"/>
                </a:cubicBezTo>
                <a:lnTo>
                  <a:pt x="0" y="503190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EEC7B662-BE44-BF96-6B06-0F54A7B3BDBA}"/>
              </a:ext>
            </a:extLst>
          </p:cNvPr>
          <p:cNvSpPr txBox="1"/>
          <p:nvPr/>
        </p:nvSpPr>
        <p:spPr>
          <a:xfrm>
            <a:off x="2288998" y="2782669"/>
            <a:ext cx="739633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5000" b="1" dirty="0"/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2577071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70E82-EEEF-51A9-18ED-BEDE78C09A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>
            <a:extLst>
              <a:ext uri="{FF2B5EF4-FFF2-40B4-BE49-F238E27FC236}">
                <a16:creationId xmlns:a16="http://schemas.microsoft.com/office/drawing/2014/main" id="{DB2009D5-ED6F-633B-A675-C3031749EBA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58750"/>
            <a:ext cx="10972800" cy="1325563"/>
          </a:xfrm>
        </p:spPr>
        <p:txBody>
          <a:bodyPr>
            <a:normAutofit fontScale="90000"/>
          </a:bodyPr>
          <a:lstStyle/>
          <a:p>
            <a:br>
              <a:rPr lang="hu-HU" dirty="0"/>
            </a:br>
            <a:endParaRPr lang="hu-HU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5C4C4342-6AB6-D6D5-B467-28FBEDAF43AB}"/>
              </a:ext>
            </a:extLst>
          </p:cNvPr>
          <p:cNvSpPr txBox="1"/>
          <p:nvPr/>
        </p:nvSpPr>
        <p:spPr>
          <a:xfrm>
            <a:off x="176024" y="1668774"/>
            <a:ext cx="11839952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500" b="1" dirty="0"/>
              <a:t>Projekt dokumentáció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Matematika:</a:t>
            </a:r>
            <a:r>
              <a:rPr lang="hu-HU" dirty="0"/>
              <a:t> A feladat az volt, hogy megadott adatokból és diagram fajtákból készítsünk 6db diagrammot.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Asztali alkalmazások: </a:t>
            </a:r>
            <a:r>
              <a:rPr lang="hu-HU" dirty="0"/>
              <a:t>A feladat az volt, hogy a megadott adatókból készítsünk egy programot.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b="1" dirty="0"/>
              <a:t>Webprogramozás: </a:t>
            </a:r>
            <a:r>
              <a:rPr lang="hu-HU" dirty="0"/>
              <a:t>A feladat az volt, hogy készítsünk egy weboldalt a kalapácsvetőkről.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65947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0EE974C8-C3FF-4CA1-2114-EC9C6198C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70633"/>
            <a:ext cx="4970822" cy="1527244"/>
          </a:xfrm>
        </p:spPr>
        <p:txBody>
          <a:bodyPr/>
          <a:lstStyle/>
          <a:p>
            <a:r>
              <a:rPr lang="hu-HU" sz="3600" b="1" dirty="0"/>
              <a:t>Matematika</a:t>
            </a:r>
            <a:br>
              <a:rPr lang="hu-HU" sz="3600" b="1" dirty="0"/>
            </a:br>
            <a:endParaRPr lang="hu-HU" dirty="0"/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99F0747F-F7EA-B097-497E-AA96A2C118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314770"/>
            <a:ext cx="4970822" cy="2546280"/>
          </a:xfrm>
        </p:spPr>
        <p:txBody>
          <a:bodyPr>
            <a:normAutofit/>
          </a:bodyPr>
          <a:lstStyle/>
          <a:p>
            <a:r>
              <a:rPr lang="hu-HU" dirty="0"/>
              <a:t>Bence feladata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 err="1"/>
              <a:t>Box</a:t>
            </a:r>
            <a:r>
              <a:rPr lang="hu-HU" dirty="0"/>
              <a:t>-diagram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Oszlopdiagram</a:t>
            </a:r>
          </a:p>
        </p:txBody>
      </p:sp>
      <p:pic>
        <p:nvPicPr>
          <p:cNvPr id="7" name="Kép helye 6">
            <a:extLst>
              <a:ext uri="{FF2B5EF4-FFF2-40B4-BE49-F238E27FC236}">
                <a16:creationId xmlns:a16="http://schemas.microsoft.com/office/drawing/2014/main" id="{48E17F3D-9BD1-D811-45DC-6F96F2D8CB7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199" r="3199"/>
          <a:stretch>
            <a:fillRect/>
          </a:stretch>
        </p:blipFill>
        <p:spPr>
          <a:xfrm>
            <a:off x="6096000" y="457200"/>
            <a:ext cx="5483225" cy="540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081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BF126-18CF-2E02-F41F-5748FA641F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86F3860-DFFB-200A-D92D-A75BC797A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70633"/>
            <a:ext cx="4970822" cy="1527244"/>
          </a:xfrm>
        </p:spPr>
        <p:txBody>
          <a:bodyPr/>
          <a:lstStyle/>
          <a:p>
            <a:r>
              <a:rPr lang="hu-HU" sz="3600" b="1" dirty="0"/>
              <a:t>Matematika</a:t>
            </a:r>
            <a:br>
              <a:rPr lang="hu-HU" sz="3600" b="1" dirty="0"/>
            </a:br>
            <a:endParaRPr lang="hu-HU" dirty="0"/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6C3A58CF-D42F-18E8-94D9-28EACCDFD3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314770"/>
            <a:ext cx="4970822" cy="2546280"/>
          </a:xfrm>
        </p:spPr>
        <p:txBody>
          <a:bodyPr/>
          <a:lstStyle/>
          <a:p>
            <a:r>
              <a:rPr lang="hu-HU" dirty="0"/>
              <a:t>Boglárka feladata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Kördiagram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u-HU" dirty="0"/>
              <a:t>Vonaldiagram</a:t>
            </a:r>
          </a:p>
          <a:p>
            <a:endParaRPr lang="hu-HU" dirty="0"/>
          </a:p>
        </p:txBody>
      </p:sp>
      <p:pic>
        <p:nvPicPr>
          <p:cNvPr id="5" name="Kép helye 4">
            <a:extLst>
              <a:ext uri="{FF2B5EF4-FFF2-40B4-BE49-F238E27FC236}">
                <a16:creationId xmlns:a16="http://schemas.microsoft.com/office/drawing/2014/main" id="{FEDD93B7-DC45-5265-1F39-F1FD56D7D49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1037" b="11037"/>
          <a:stretch>
            <a:fillRect/>
          </a:stretch>
        </p:blipFill>
        <p:spPr>
          <a:xfrm>
            <a:off x="6096000" y="457200"/>
            <a:ext cx="5483225" cy="540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4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CC29C-2433-914D-7F5C-1197CB956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8AFEF7D1-ABBE-10A8-ED2C-13E3AC052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70633"/>
            <a:ext cx="4970822" cy="1527244"/>
          </a:xfrm>
        </p:spPr>
        <p:txBody>
          <a:bodyPr/>
          <a:lstStyle/>
          <a:p>
            <a:r>
              <a:rPr lang="hu-HU" sz="3600" b="1" dirty="0"/>
              <a:t>Matematika</a:t>
            </a:r>
            <a:br>
              <a:rPr lang="hu-HU" sz="3600" b="1" dirty="0"/>
            </a:br>
            <a:endParaRPr lang="hu-HU" dirty="0"/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82A7A0D8-E0FA-B1C9-0EDB-BBA39E586E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8" y="3314770"/>
            <a:ext cx="4970822" cy="2546280"/>
          </a:xfrm>
        </p:spPr>
        <p:txBody>
          <a:bodyPr/>
          <a:lstStyle/>
          <a:p>
            <a:r>
              <a:rPr lang="hu-HU" sz="1800" dirty="0"/>
              <a:t>Levente feladata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/>
              <a:t>Táblázat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/>
              <a:t>Pontdiagram</a:t>
            </a:r>
            <a:endParaRPr lang="hu-HU" dirty="0"/>
          </a:p>
        </p:txBody>
      </p:sp>
      <p:pic>
        <p:nvPicPr>
          <p:cNvPr id="7" name="Kép helye 6">
            <a:extLst>
              <a:ext uri="{FF2B5EF4-FFF2-40B4-BE49-F238E27FC236}">
                <a16:creationId xmlns:a16="http://schemas.microsoft.com/office/drawing/2014/main" id="{3BB6197C-2F51-7984-33E1-EAC3BB0436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12552" b="12552"/>
          <a:stretch>
            <a:fillRect/>
          </a:stretch>
        </p:blipFill>
        <p:spPr>
          <a:xfrm>
            <a:off x="6096000" y="457200"/>
            <a:ext cx="5483225" cy="540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55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D8C76-D373-A3FB-802F-A17132A419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BB7F4C3B-D59A-7763-0D68-DACFFB8DF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85" y="704881"/>
            <a:ext cx="4970822" cy="732890"/>
          </a:xfrm>
        </p:spPr>
        <p:txBody>
          <a:bodyPr/>
          <a:lstStyle/>
          <a:p>
            <a:r>
              <a:rPr lang="hu-HU" sz="3600" b="1" dirty="0"/>
              <a:t>Asztali alkalmazások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AA1690C6-8B1D-1045-DE0A-3B9A37657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1585" y="1887904"/>
            <a:ext cx="4970822" cy="2546280"/>
          </a:xfrm>
        </p:spPr>
        <p:txBody>
          <a:bodyPr/>
          <a:lstStyle/>
          <a:p>
            <a:r>
              <a:rPr lang="hu-HU" sz="1800" dirty="0"/>
              <a:t>Bence feladata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a</a:t>
            </a:r>
            <a:r>
              <a:rPr lang="hu-HU" sz="1800" dirty="0"/>
              <a:t>: projekt elmentése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b</a:t>
            </a:r>
            <a:r>
              <a:rPr lang="hu-HU" sz="1800" dirty="0"/>
              <a:t>: osztály létre hozása, adatok tárolása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c</a:t>
            </a:r>
            <a:r>
              <a:rPr lang="hu-HU" sz="1800" dirty="0"/>
              <a:t>: </a:t>
            </a:r>
            <a:r>
              <a:rPr lang="hu-HU" sz="1800" dirty="0" err="1"/>
              <a:t>txt</a:t>
            </a:r>
            <a:r>
              <a:rPr lang="hu-HU" sz="1800" dirty="0"/>
              <a:t> beolvasása</a:t>
            </a:r>
            <a:endParaRPr lang="hu-HU" dirty="0"/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070BB519-91C9-C375-C5FB-5CE1DFE8C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839" y="176244"/>
            <a:ext cx="5208303" cy="2945317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1673C7E9-28B8-5300-C4FE-676737E365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39" y="3325371"/>
            <a:ext cx="5208303" cy="333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050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44F7A0-6415-8FE6-854C-0B776ABCC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E7E6D52F-FFF6-A5DF-0324-697796E92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85" y="704881"/>
            <a:ext cx="4970822" cy="732890"/>
          </a:xfrm>
        </p:spPr>
        <p:txBody>
          <a:bodyPr/>
          <a:lstStyle/>
          <a:p>
            <a:r>
              <a:rPr lang="hu-HU" sz="3600" b="1" dirty="0"/>
              <a:t>Asztali alkalmazások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94788E90-3258-23AC-F02D-6D19A20B7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1585" y="1887904"/>
            <a:ext cx="4970822" cy="1176309"/>
          </a:xfrm>
        </p:spPr>
        <p:txBody>
          <a:bodyPr/>
          <a:lstStyle/>
          <a:p>
            <a:r>
              <a:rPr lang="hu-HU" sz="1800" dirty="0"/>
              <a:t>Boglárka feladata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d</a:t>
            </a:r>
            <a:r>
              <a:rPr lang="hu-HU" sz="1800" dirty="0"/>
              <a:t>: statisztika készítése a tárolt adatokról </a:t>
            </a:r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A5ABF85E-F39C-98B6-A214-1576C292B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903" y="3064213"/>
            <a:ext cx="7937889" cy="278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217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5CE5A-53DA-5FEC-1EBC-9C4C27CB2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7E6D18D7-80FA-CC16-0F64-72C42A278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85" y="704881"/>
            <a:ext cx="4970822" cy="732890"/>
          </a:xfrm>
        </p:spPr>
        <p:txBody>
          <a:bodyPr/>
          <a:lstStyle/>
          <a:p>
            <a:r>
              <a:rPr lang="hu-HU" sz="3600" b="1" dirty="0"/>
              <a:t>Asztali alkalmazások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0C1A6EA8-A9B1-F040-7680-2CA0E430E5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1584" y="1887904"/>
            <a:ext cx="4622543" cy="2546280"/>
          </a:xfrm>
        </p:spPr>
        <p:txBody>
          <a:bodyPr/>
          <a:lstStyle/>
          <a:p>
            <a:r>
              <a:rPr lang="hu-HU" sz="1800" dirty="0"/>
              <a:t>Levente feladata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e</a:t>
            </a:r>
            <a:r>
              <a:rPr lang="hu-HU" sz="1800" dirty="0"/>
              <a:t>: felhasználótól való adat bekérés és az alapján szűrés</a:t>
            </a: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BB481454-5635-FF9D-F09C-E50E1C91B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8044" y="1737179"/>
            <a:ext cx="5851165" cy="450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7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A04CD7-1789-54B3-FEE2-4EDE61DC9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EC2057F-7468-5786-949F-662206527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585" y="704881"/>
            <a:ext cx="4970822" cy="732890"/>
          </a:xfrm>
        </p:spPr>
        <p:txBody>
          <a:bodyPr/>
          <a:lstStyle/>
          <a:p>
            <a:r>
              <a:rPr lang="hu-HU" sz="3600" b="1" dirty="0"/>
              <a:t>Webprogramozás</a:t>
            </a:r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61C16BAB-7F3F-4664-2C6B-7D8C4DE440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91584" y="1887904"/>
            <a:ext cx="4622543" cy="2546280"/>
          </a:xfrm>
        </p:spPr>
        <p:txBody>
          <a:bodyPr/>
          <a:lstStyle/>
          <a:p>
            <a:r>
              <a:rPr lang="hu-HU" sz="1800" dirty="0"/>
              <a:t>Bence feladata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/>
              <a:t>Atléták részletes adatlapja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1800" dirty="0" err="1"/>
              <a:t>Javascript</a:t>
            </a:r>
            <a:endParaRPr lang="hu-HU" sz="1800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B81C6820-2046-5187-2FF5-157B97E5B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203" y="1437771"/>
            <a:ext cx="6378757" cy="421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631246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AnalogousFromLightSeed_2SEEDS">
      <a:dk1>
        <a:srgbClr val="000000"/>
      </a:dk1>
      <a:lt1>
        <a:srgbClr val="FFFFFF"/>
      </a:lt1>
      <a:dk2>
        <a:srgbClr val="243841"/>
      </a:dk2>
      <a:lt2>
        <a:srgbClr val="E8E3E2"/>
      </a:lt2>
      <a:accent1>
        <a:srgbClr val="7AA9B7"/>
      </a:accent1>
      <a:accent2>
        <a:srgbClr val="80A9A1"/>
      </a:accent2>
      <a:accent3>
        <a:srgbClr val="8FA2C3"/>
      </a:accent3>
      <a:accent4>
        <a:srgbClr val="BA7F80"/>
      </a:accent4>
      <a:accent5>
        <a:srgbClr val="BC9B84"/>
      </a:accent5>
      <a:accent6>
        <a:srgbClr val="ABA175"/>
      </a:accent6>
      <a:hlink>
        <a:srgbClr val="AC7465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212</Words>
  <Application>Microsoft Office PowerPoint</Application>
  <PresentationFormat>Szélesvásznú</PresentationFormat>
  <Paragraphs>53</Paragraphs>
  <Slides>12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7" baseType="lpstr">
      <vt:lpstr>Aptos</vt:lpstr>
      <vt:lpstr>Arial</vt:lpstr>
      <vt:lpstr>Avenir Next LT Pro</vt:lpstr>
      <vt:lpstr>Posterama</vt:lpstr>
      <vt:lpstr>SplashVTI</vt:lpstr>
      <vt:lpstr>Projektmunka</vt:lpstr>
      <vt:lpstr> </vt:lpstr>
      <vt:lpstr>Matematika </vt:lpstr>
      <vt:lpstr>Matematika </vt:lpstr>
      <vt:lpstr>Matematika </vt:lpstr>
      <vt:lpstr>Asztali alkalmazások</vt:lpstr>
      <vt:lpstr>Asztali alkalmazások</vt:lpstr>
      <vt:lpstr>Asztali alkalmazások</vt:lpstr>
      <vt:lpstr>Webprogramozás</vt:lpstr>
      <vt:lpstr>Webprogramozás</vt:lpstr>
      <vt:lpstr>Webprogramozás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Kapi Boglárka 245</dc:creator>
  <cp:lastModifiedBy>Kapi Boglárka 245</cp:lastModifiedBy>
  <cp:revision>68</cp:revision>
  <dcterms:created xsi:type="dcterms:W3CDTF">2024-12-02T20:47:41Z</dcterms:created>
  <dcterms:modified xsi:type="dcterms:W3CDTF">2025-01-09T20:53:49Z</dcterms:modified>
</cp:coreProperties>
</file>

<file path=docProps/thumbnail.jpeg>
</file>